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1"/>
  </p:notesMasterIdLst>
  <p:sldIdLst>
    <p:sldId id="262" r:id="rId4"/>
    <p:sldId id="263" r:id="rId5"/>
    <p:sldId id="258" r:id="rId6"/>
    <p:sldId id="259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54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8" d="100"/>
          <a:sy n="118" d="100"/>
        </p:scale>
        <p:origin x="140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1F85D-1D88-4663-A97C-EF56CDE536B1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L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5AEDC-B62B-4129-871A-968100F53EB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089758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67501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018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21951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434128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846880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848039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4128901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4053172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874519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12775544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92012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1677846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83445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1654965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15321834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24200" y="6324600"/>
            <a:ext cx="2895600" cy="533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52400" y="381000"/>
            <a:ext cx="8077200" cy="5905500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92270100"/>
      </p:ext>
    </p:extLst>
  </p:cSld>
  <p:clrMapOvr>
    <a:masterClrMapping/>
  </p:clrMapOvr>
  <p:transition>
    <p:zoom dir="in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4234123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0277319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8648957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2565404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41715339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71382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664691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2995885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9391961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04182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2877013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3325921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24200" y="6324600"/>
            <a:ext cx="2895600" cy="533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52400" y="381000"/>
            <a:ext cx="8077200" cy="5905500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61522480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L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416505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25349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0092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70927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01467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13/03/2025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41885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emf"/><Relationship Id="rId2" Type="http://schemas.openxmlformats.org/officeDocument/2006/relationships/slideLayout" Target="../slideLayouts/slideLayout13.xml"/><Relationship Id="rId16" Type="http://schemas.openxmlformats.org/officeDocument/2006/relationships/slide" Target="../slides/slid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image" Target="../media/image4.emf"/><Relationship Id="rId2" Type="http://schemas.openxmlformats.org/officeDocument/2006/relationships/slideLayout" Target="../slideLayouts/slideLayout25.xml"/><Relationship Id="rId16" Type="http://schemas.openxmlformats.org/officeDocument/2006/relationships/slide" Target="../slides/slide2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08000" cy="25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749" y="0"/>
            <a:ext cx="2059127" cy="2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65304"/>
            <a:ext cx="1368152" cy="57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73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08000" cy="25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749" y="0"/>
            <a:ext cx="2059127" cy="2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65304"/>
            <a:ext cx="1368152" cy="57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6" descr="j0304819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153213"/>
            <a:ext cx="586408" cy="58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256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213A-08A5-4D45-BABD-6D33C69F0A8B}" type="datetimeFigureOut">
              <a:rPr lang="fr-LU" smtClean="0"/>
              <a:pPr/>
              <a:t>13/03/2025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08000" cy="25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749" y="0"/>
            <a:ext cx="2059127" cy="2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65304"/>
            <a:ext cx="1368152" cy="57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6" descr="j0304819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153213"/>
            <a:ext cx="586408" cy="58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69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chiers%20PDF/AUTORISATIONS/1-01-0478%20du%2027%20mars%202002.pdf" TargetMode="External"/><Relationship Id="rId2" Type="http://schemas.openxmlformats.org/officeDocument/2006/relationships/hyperlink" Target="Fichiers%20PDF/AUTORISATIONS/AE%201-03-0128%20du9-07-200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ichiers%20PDF/AUTORISATIONS/1-98-0446%20du%2020%20mars%202001.pdf" TargetMode="External"/><Relationship Id="rId4" Type="http://schemas.openxmlformats.org/officeDocument/2006/relationships/hyperlink" Target="Fichiers%20PDF/AUTORISATIONS/1-16-0129%20du%2016%20mars%202016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Fichiers%20PDF/AUTORISATIONS/Prescriptions%20ITM%20-%20ITM-CL%2011.7,%20R&#233;servoirs%20&#224;%20double%20paroi%20dans%20lesquels%20sont%20emmagasin&#233;s%20des%20liquid.pdf" TargetMode="External"/><Relationship Id="rId13" Type="http://schemas.openxmlformats.org/officeDocument/2006/relationships/hyperlink" Target="Fichiers%20PDF/AUTORISATIONS/Prescriptions%20ITM%20-%20ITM-CL%2043.1,%20D&#233;p&#244;ts%20de%20r&#233;cipients%20mobiles%20m&#233;talliques%20contenant%20des%20gaz%20liqu&#233;fi&#233;.pdf" TargetMode="External"/><Relationship Id="rId18" Type="http://schemas.openxmlformats.org/officeDocument/2006/relationships/hyperlink" Target="Fichiers%20PDF/AUTORISATIONS/Prescriptions%20ITM%20-%20ITM-CL%20134.1,%20El&#233;vateurs%20&#224;%20fourches.,%20en%20vigueur.pdf" TargetMode="External"/><Relationship Id="rId3" Type="http://schemas.openxmlformats.org/officeDocument/2006/relationships/hyperlink" Target="Fichiers%20PDF/AUTORISATIONS/Prescriptions%20ITM%20-%20ITM-CL%2029.4,%20Chantiers%20de%20construction%20et%20de%20d&#233;molition,%20p&#233;rim&#233;.pdf" TargetMode="External"/><Relationship Id="rId21" Type="http://schemas.openxmlformats.org/officeDocument/2006/relationships/hyperlink" Target="Fichiers%20PDF/AUTORISATIONS/Autorisation%20d'exploitation%2004.03.2004.pdf" TargetMode="External"/><Relationship Id="rId7" Type="http://schemas.openxmlformats.org/officeDocument/2006/relationships/hyperlink" Target="Fichiers%20PDF/AUTORISATIONS/Prescriptions%20ITM%20-%20ITM-CL%207.1,%20Postes%20de%20transformation,%20en%20vigueur.pdf" TargetMode="External"/><Relationship Id="rId12" Type="http://schemas.openxmlformats.org/officeDocument/2006/relationships/hyperlink" Target="Fichiers%20PDF/AUTORISATIONS/Prescriptions%20ITM%20-%20ITM-CL%2037.1,%20Produits%20dangereux,%20p&#233;rim&#233;.pdf" TargetMode="External"/><Relationship Id="rId17" Type="http://schemas.openxmlformats.org/officeDocument/2006/relationships/hyperlink" Target="Fichiers%20PDF/AUTORISATIONS/Prescriptions%20ITM%20-%20ITM-CL%2080.5,%20APPAREILS%20DE%20LEVAGE,%20en%20vigueur.pdf" TargetMode="External"/><Relationship Id="rId2" Type="http://schemas.openxmlformats.org/officeDocument/2006/relationships/hyperlink" Target="Fichiers%20PDF/AUTORISATIONS/Autorisation%20d'exploitation%2001.10.2001.pdf" TargetMode="External"/><Relationship Id="rId16" Type="http://schemas.openxmlformats.org/officeDocument/2006/relationships/hyperlink" Target="Fichiers%20PDF/AUTORISATIONS/Prescriptions%20ITM%20-%20ITM-CL%2066,%20Travaux%20de%20peinture,%20en%20vigueur.pdf" TargetMode="External"/><Relationship Id="rId20" Type="http://schemas.openxmlformats.org/officeDocument/2006/relationships/hyperlink" Target="Fichiers%20PDF/AUTORISATIONS/Prescriptions%20ITM%20-%20ITM-CL%20280.1,%20APPAREILS%20%20DE%20%20LEVAGE,%20p&#233;rim&#233;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chiers%20PDF/AUTORISATIONS/Prescriptions%20ITM%20-%20ITM-ET%2064.1,%20Grands%20garages,%20en%20vigueur.pdf" TargetMode="External"/><Relationship Id="rId11" Type="http://schemas.openxmlformats.org/officeDocument/2006/relationships/hyperlink" Target="Fichiers%20PDF/AUTORISATIONS/Prescriptions%20ITM%20-%20ITM-CL%2028,%20FOSSES%20%20DE%20%20VISITE,%20en%20vigueur.pdf" TargetMode="External"/><Relationship Id="rId5" Type="http://schemas.openxmlformats.org/officeDocument/2006/relationships/hyperlink" Target="Fichiers%20PDF/AUTORISATIONS/Prescriptions%20ITM%20-%20ITM-CL%2048.3,%20Grues%20automotrices,%20p&#233;rim&#233;.pdf" TargetMode="External"/><Relationship Id="rId15" Type="http://schemas.openxmlformats.org/officeDocument/2006/relationships/hyperlink" Target="Fichiers%20PDF/AUTORISATIONS/Prescriptions%20ITM%20-%20ITM-CL%2059,%20Installations%20de%20lavage%20manuel%20pour%20v&#233;hicules,%20en%20vigueur.pdf" TargetMode="External"/><Relationship Id="rId23" Type="http://schemas.openxmlformats.org/officeDocument/2006/relationships/hyperlink" Target="Fichiers%20PDF/AUTORISATIONS/Autorisation%20d'exploitation%2029.04.2002%20.pdf" TargetMode="External"/><Relationship Id="rId10" Type="http://schemas.openxmlformats.org/officeDocument/2006/relationships/hyperlink" Target="Fichiers%20PDF/AUTORISATIONS/Prescriptions%20ITM%20-%20ITM-CL%2024.10,%20Appareils%20sous%20pression%20contenant%20de%20l'air%20comprim&#233;%20ou%20des%20gaz%20liq.pdf" TargetMode="External"/><Relationship Id="rId19" Type="http://schemas.openxmlformats.org/officeDocument/2006/relationships/hyperlink" Target="Fichiers%20PDF/AUTORISATIONS/Prescriptions%20ITM%20-%20ITM-CL%20143.1,%20Ponts%20&#233;l&#233;vateurs%20pour%20v&#233;hicules%20.%20(El&#233;vateurs%20de%20garage),%20p&#233;rim&#233;.pdf" TargetMode="External"/><Relationship Id="rId4" Type="http://schemas.openxmlformats.org/officeDocument/2006/relationships/hyperlink" Target="Fichiers%20PDF/AUTORISATIONS/Prescriptions%20ITM%20-%20ITM-CL%2031.2,%20Grues%20de%20Chantier,%20en%20vigueur.pdf" TargetMode="External"/><Relationship Id="rId9" Type="http://schemas.openxmlformats.org/officeDocument/2006/relationships/hyperlink" Target="Fichiers%20PDF/AUTORISATIONS/Prescriptions%20ITM%20-%20ITM-CL%2016,%20D&#233;p&#244;ts%20de%20liquides%20inflammables,%20contenus%20dans%20des%20r&#233;cipients%20mobiles%20(1).pdf" TargetMode="External"/><Relationship Id="rId14" Type="http://schemas.openxmlformats.org/officeDocument/2006/relationships/hyperlink" Target="Fichiers%20PDF/AUTORISATIONS/Prescriptions%20ITM%20-%20ITM-CL%2053.1,%20Installations%20de%20ventilation%20et%20de%20conditionnement%20d'air,%20p&#233;rim&#233;.pdf" TargetMode="External"/><Relationship Id="rId22" Type="http://schemas.openxmlformats.org/officeDocument/2006/relationships/hyperlink" Target="Fichiers%20PDF/AUTORISATIONS/Autorisation%20d'exploitation%2016.03.2016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chiers%20PDF/AUTORISATIONS/Autorisation%20Transport%20D&#233;chets%202018-2023.pd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Fichiers%20PDF/AUTORISATIONS/Ateliers/2025-03%20AVR%202%20sur%202%20VF%20sign&#233;.pdf" TargetMode="External"/><Relationship Id="rId3" Type="http://schemas.openxmlformats.org/officeDocument/2006/relationships/hyperlink" Target="Fichiers%20PDF/AUTORISATIONS/Ateliers/2022-09-19%20AVR%201%20sur%202%20.pdf" TargetMode="External"/><Relationship Id="rId7" Type="http://schemas.openxmlformats.org/officeDocument/2006/relationships/hyperlink" Target="Fichiers%20PDF/AUTORISATIONS/Ateliers/2024-09%20AVR%201%20sur%202%20VF%20sign&#233;.pdf" TargetMode="External"/><Relationship Id="rId2" Type="http://schemas.openxmlformats.org/officeDocument/2006/relationships/slide" Target="slide6.xml"/><Relationship Id="rId1" Type="http://schemas.openxmlformats.org/officeDocument/2006/relationships/slideLayout" Target="../slideLayouts/slideLayout25.xml"/><Relationship Id="rId6" Type="http://schemas.openxmlformats.org/officeDocument/2006/relationships/hyperlink" Target="Fichiers%20PDF/AUTORISATIONS/Ateliers/2024-02%20AVR%202%20sur%202%20VF%20sign&#233;.pdf" TargetMode="External"/><Relationship Id="rId5" Type="http://schemas.openxmlformats.org/officeDocument/2006/relationships/hyperlink" Target="Fichiers%20PDF/AUTORISATIONS/Ateliers/2023-09%20AVR%201%20sur%202%20VF%20sign&#233;.pdf" TargetMode="External"/><Relationship Id="rId4" Type="http://schemas.openxmlformats.org/officeDocument/2006/relationships/hyperlink" Target="Fichiers%20PDF/AUTORISATIONS/Ateliers/2023-02%20AVR%202%20sur%20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LU" dirty="0"/>
              <a:t>SOLUDEC  DEVELOPMENT </a:t>
            </a:r>
            <a:r>
              <a:rPr lang="fr-LU" dirty="0" err="1"/>
              <a:t>Sàrl</a:t>
            </a:r>
            <a:endParaRPr lang="fr-L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LU" dirty="0"/>
              <a:t>Registre des autorisations</a:t>
            </a:r>
          </a:p>
        </p:txBody>
      </p:sp>
    </p:spTree>
    <p:extLst>
      <p:ext uri="{BB962C8B-B14F-4D97-AF65-F5344CB8AC3E}">
        <p14:creationId xmlns:p14="http://schemas.microsoft.com/office/powerpoint/2010/main" val="294863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220072" y="1772824"/>
            <a:ext cx="1479550" cy="1509638"/>
          </a:xfrm>
          <a:prstGeom prst="rect">
            <a:avLst/>
          </a:prstGeom>
          <a:solidFill>
            <a:srgbClr val="4D54A1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AUTORISATIONS ETABLISSEMENTS CLASSES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635896" y="1772816"/>
            <a:ext cx="1479550" cy="1509638"/>
          </a:xfrm>
          <a:prstGeom prst="rect">
            <a:avLst/>
          </a:prstGeom>
          <a:solidFill>
            <a:srgbClr val="4D54A1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AUTORISATIONS EAU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051720" y="1772816"/>
            <a:ext cx="1479550" cy="1509638"/>
          </a:xfrm>
          <a:prstGeom prst="rect">
            <a:avLst/>
          </a:prstGeom>
          <a:solidFill>
            <a:srgbClr val="4D54A1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AUTORISATIONS DECHETS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1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673996" y="3501008"/>
            <a:ext cx="1403350" cy="14033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RAPPORTS ATELIERS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35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845192"/>
              </p:ext>
            </p:extLst>
          </p:nvPr>
        </p:nvGraphicFramePr>
        <p:xfrm>
          <a:off x="395536" y="476672"/>
          <a:ext cx="8077200" cy="5436933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hlinkClick r:id="" action="ppaction://hlinkshowjump?jump=previousslide"/>
                        </a:rPr>
                        <a:t>../..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31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Environnement– 1/03/128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" action="ppaction://hlinkfile"/>
                        </a:rPr>
                        <a:t>AE_20030709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783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environnement – ajout d’un étage sur le bâtiment administratif couvert par l’autorisation 1/98/0446 du </a:t>
                      </a: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D20033"/>
                          </a:solidFill>
                          <a:effectLst/>
                          <a:latin typeface="Arial" charset="0"/>
                        </a:rPr>
                        <a:t>(date limite 20 mars 2016, prolongé le 16 mars 2016)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D2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3" action="ppaction://hlinkfile"/>
                        </a:rPr>
                        <a:t>AE_20020327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D2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446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Environnement – prolongation du 1/98/0446 – (1/16/0129)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4" action="ppaction://hlinkfile"/>
                        </a:rPr>
                        <a:t>AE_20160316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3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Environnement – dépôt d’entreprise de construction – 1/98/0446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5" action="ppaction://hlinkfile"/>
                        </a:rPr>
                        <a:t>AE_20010320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" action="ppaction://hlinkshowjump?jump=nextslide"/>
                        </a:rPr>
                        <a:t>../..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832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913326"/>
              </p:ext>
            </p:extLst>
          </p:nvPr>
        </p:nvGraphicFramePr>
        <p:xfrm>
          <a:off x="395536" y="476672"/>
          <a:ext cx="8077200" cy="6264613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hlinkClick r:id="" action="ppaction://hlinkshowjump?jump=previousslide"/>
                        </a:rPr>
                        <a:t>../..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31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Sécurité n°1/98/446/54007/110 du 1 octobre 2001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" action="ppaction://hlinkfile"/>
                        </a:rPr>
                        <a:t>1/98/446/54007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3" action="ppaction://hlinkfile"/>
                        </a:rPr>
                        <a:t>ITM-CL 29.4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4" action="ppaction://hlinkfile"/>
                        </a:rPr>
                        <a:t>ITM-CL 31.2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5" action="ppaction://hlinkfile"/>
                        </a:rPr>
                        <a:t>ITM-CL 48.3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6" action="ppaction://hlinkfile"/>
                        </a:rPr>
                        <a:t>ITM-ET 64.1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7" action="ppaction://hlinkfile"/>
                        </a:rPr>
                        <a:t>ITM-CL 7.1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8" action="ppaction://hlinkfile"/>
                        </a:rPr>
                        <a:t>ITM-CL 11.7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64859"/>
                  </a:ext>
                </a:extLst>
              </a:tr>
              <a:tr h="43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9" action="ppaction://hlinkfile"/>
                        </a:rPr>
                        <a:t>ITM-CL 16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0" action="ppaction://hlinkfile"/>
                        </a:rPr>
                        <a:t>ITM-24.10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1" action="ppaction://hlinkfile"/>
                        </a:rPr>
                        <a:t>ITM-CL 28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2" action="ppaction://hlinkfile"/>
                        </a:rPr>
                        <a:t>ITM-CL 37.1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3" action="ppaction://hlinkfile"/>
                        </a:rPr>
                        <a:t>ITM-CL 43.1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4" action="ppaction://hlinkfile"/>
                        </a:rPr>
                        <a:t>ITM-CL 53.1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948738"/>
                  </a:ext>
                </a:extLst>
              </a:tr>
              <a:tr h="43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5" action="ppaction://hlinkfile"/>
                        </a:rPr>
                        <a:t>ITM-CL 59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6" action="ppaction://hlinkfile"/>
                        </a:rPr>
                        <a:t>ITM-CL 66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7" action="ppaction://hlinkfile"/>
                        </a:rPr>
                        <a:t>ITM-CL 80.5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8" action="ppaction://hlinkfile"/>
                        </a:rPr>
                        <a:t>ITM-CL 134.1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9" action="ppaction://hlinkfile"/>
                        </a:rPr>
                        <a:t>ITM-CL 143.1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0" action="ppaction://hlinkfile"/>
                        </a:rPr>
                        <a:t>ITM-CL 280.1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67888"/>
                  </a:ext>
                </a:extLst>
              </a:tr>
              <a:tr h="718783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Sécurité n°1/2003/0128/54007/114 du 4 mars 2004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1" action="ppaction://hlinkfile"/>
                        </a:rPr>
                        <a:t>1/2003/0128/54007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4" action="ppaction://hlinkfile"/>
                        </a:rPr>
                        <a:t>ITM-CL 53.1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8" action="ppaction://hlinkfile"/>
                        </a:rPr>
                        <a:t>ITM-CL 11.7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841561"/>
                  </a:ext>
                </a:extLst>
              </a:tr>
              <a:tr h="51243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Environnement n°1/16/0129 du 16 mars 2016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2" action="ppaction://hlinkfile"/>
                        </a:rPr>
                        <a:t>1/16/0129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3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Sécurité n°1/2001/0478/54007/110 du 30 avril 2002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3" action="ppaction://hlinkfile"/>
                        </a:rPr>
                        <a:t>1/2001/0478/54007/110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" action="ppaction://hlinkshowjump?jump=nextslide"/>
                        </a:rPr>
                        <a:t>../..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43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Autorisations Déchets</a:t>
            </a: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263636"/>
              </p:ext>
            </p:extLst>
          </p:nvPr>
        </p:nvGraphicFramePr>
        <p:xfrm>
          <a:off x="465248" y="1268760"/>
          <a:ext cx="8077200" cy="4878389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hlinkClick r:id="rId2" action="ppaction://hlinksldjump"/>
                        </a:rPr>
                        <a:t>I&lt;=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Enregistrement n° R18/00158 pour la collecte, transport de déchets (valable jusqu’au 04/05/2023)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3" action="ppaction://hlinkfile"/>
                        </a:rPr>
                        <a:t>R18/00158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rId4" action="ppaction://hlinksldjump"/>
                        </a:rPr>
                        <a:t>=&gt;I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03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Autorisations Eau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LU"/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468313" y="1286915"/>
          <a:ext cx="8077200" cy="4878389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hlinkClick r:id="rId2" action="ppaction://hlinksldjump"/>
                        </a:rPr>
                        <a:t>I&lt;=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rId3" action="ppaction://hlinksldjump"/>
                        </a:rPr>
                        <a:t>=&gt;I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22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Rapports d’atelier</a:t>
            </a:r>
          </a:p>
        </p:txBody>
      </p:sp>
      <p:graphicFrame>
        <p:nvGraphicFramePr>
          <p:cNvPr id="5" name="Group 2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45181"/>
              </p:ext>
            </p:extLst>
          </p:nvPr>
        </p:nvGraphicFramePr>
        <p:xfrm>
          <a:off x="575384" y="908720"/>
          <a:ext cx="8389104" cy="5381829"/>
        </p:xfrm>
        <a:graphic>
          <a:graphicData uri="http://schemas.openxmlformats.org/drawingml/2006/table">
            <a:tbl>
              <a:tblPr/>
              <a:tblGrid>
                <a:gridCol w="1231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32361">
                  <a:extLst>
                    <a:ext uri="{9D8B030D-6E8A-4147-A177-3AD203B41FA5}">
                      <a16:colId xmlns:a16="http://schemas.microsoft.com/office/drawing/2014/main" val="3012489956"/>
                    </a:ext>
                  </a:extLst>
                </a:gridCol>
                <a:gridCol w="500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9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00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38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hlinkClick r:id="rId2" action="ppaction://hlinksldjump"/>
                        </a:rPr>
                        <a:t>I&lt;=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1" marB="45721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62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Ateliers de veille réglementaire - Période 2022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77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CH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3" action="ppaction://hlinkfile"/>
                        </a:rPr>
                        <a:t>Atelier 1</a:t>
                      </a: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CH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4" action="ppaction://hlinkfile"/>
                        </a:rPr>
                        <a:t>Atelier 2</a:t>
                      </a: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628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Ateliers de veille réglementaire - Période 2023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78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H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5" action="ppaction://hlinkfile"/>
                        </a:rPr>
                        <a:t>Atelier 1</a:t>
                      </a: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H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6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Atelier 2</a:t>
                      </a:r>
                      <a:endParaRPr kumimoji="0" lang="fr-L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832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Ateliers de veille réglementaire – Période 2024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78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7" action="ppaction://hlinkfile"/>
                        </a:rPr>
                        <a:t>Atelier 1</a:t>
                      </a:r>
                      <a:endParaRPr kumimoji="0" lang="fr-L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8" action="ppaction://hlinkfile"/>
                        </a:rPr>
                        <a:t>Atelier 2</a:t>
                      </a: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789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Ateliers de veille réglementaire - Période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78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fr-LU" dirty="0"/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9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52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B4022414-35F4-4D13-9E6A-0116D4720604}" vid="{0652D1A3-3B50-4F47-9768-311B5A8EAF17}"/>
    </a:ext>
  </a:extLst>
</a:theme>
</file>

<file path=ppt/theme/theme3.xml><?xml version="1.0" encoding="utf-8"?>
<a:theme xmlns:a="http://schemas.openxmlformats.org/drawingml/2006/main" name="1_Thè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B4022414-35F4-4D13-9E6A-0116D4720604}" vid="{0652D1A3-3B50-4F47-9768-311B5A8EAF1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257</Words>
  <Application>Microsoft Office PowerPoint</Application>
  <PresentationFormat>Affichage à l'écran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Thème1</vt:lpstr>
      <vt:lpstr>1_Thème1</vt:lpstr>
      <vt:lpstr>SOLUDEC  DEVELOPMENT Sàrl</vt:lpstr>
      <vt:lpstr>Présentation PowerPoint</vt:lpstr>
      <vt:lpstr>Présentation PowerPoint</vt:lpstr>
      <vt:lpstr>Présentation PowerPoint</vt:lpstr>
      <vt:lpstr>Autorisations Déchets</vt:lpstr>
      <vt:lpstr>Autorisations Eau</vt:lpstr>
      <vt:lpstr>Rapports d’atelier</vt:lpstr>
    </vt:vector>
  </TitlesOfParts>
  <Company>TUV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Registre</dc:title>
  <dc:creator>Mathieu Brixhe</dc:creator>
  <cp:lastModifiedBy>Karen Bavdaz</cp:lastModifiedBy>
  <cp:revision>36</cp:revision>
  <dcterms:created xsi:type="dcterms:W3CDTF">2017-06-15T13:16:06Z</dcterms:created>
  <dcterms:modified xsi:type="dcterms:W3CDTF">2025-03-13T08:47:24Z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3d538fd-7cd2-4b8b-bd42-f6ee8cc1e568_Enabled">
    <vt:lpwstr>true</vt:lpwstr>
  </property>
  <property fmtid="{D5CDD505-2E9C-101B-9397-08002B2CF9AE}" pid="3" name="MSIP_Label_d3d538fd-7cd2-4b8b-bd42-f6ee8cc1e568_SetDate">
    <vt:lpwstr>2021-09-01T07:29:13Z</vt:lpwstr>
  </property>
  <property fmtid="{D5CDD505-2E9C-101B-9397-08002B2CF9AE}" pid="4" name="MSIP_Label_d3d538fd-7cd2-4b8b-bd42-f6ee8cc1e568_Method">
    <vt:lpwstr>Standard</vt:lpwstr>
  </property>
  <property fmtid="{D5CDD505-2E9C-101B-9397-08002B2CF9AE}" pid="5" name="MSIP_Label_d3d538fd-7cd2-4b8b-bd42-f6ee8cc1e568_Name">
    <vt:lpwstr>d3d538fd-7cd2-4b8b-bd42-f6ee8cc1e568</vt:lpwstr>
  </property>
  <property fmtid="{D5CDD505-2E9C-101B-9397-08002B2CF9AE}" pid="6" name="MSIP_Label_d3d538fd-7cd2-4b8b-bd42-f6ee8cc1e568_SiteId">
    <vt:lpwstr>255bd3b3-8412-4e31-a3ec-56916c7ae8c0</vt:lpwstr>
  </property>
  <property fmtid="{D5CDD505-2E9C-101B-9397-08002B2CF9AE}" pid="7" name="MSIP_Label_d3d538fd-7cd2-4b8b-bd42-f6ee8cc1e568_ActionId">
    <vt:lpwstr>5831975f-da70-44fc-b906-cb500f81671c</vt:lpwstr>
  </property>
  <property fmtid="{D5CDD505-2E9C-101B-9397-08002B2CF9AE}" pid="8" name="MSIP_Label_d3d538fd-7cd2-4b8b-bd42-f6ee8cc1e568_ContentBits">
    <vt:lpwstr>0</vt:lpwstr>
  </property>
</Properties>
</file>